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Bitter Medium"/>
      <p:regular r:id="rId15"/>
    </p:embeddedFont>
    <p:embeddedFont>
      <p:font typeface="Bitter Medium"/>
      <p:regular r:id="rId16"/>
    </p:embeddedFont>
    <p:embeddedFont>
      <p:font typeface="Bitter Medium"/>
      <p:regular r:id="rId17"/>
    </p:embeddedFont>
    <p:embeddedFont>
      <p:font typeface="Bitter Medium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Gemini Landmark Description App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Tourist Experiences with AI. By Byte Blazers: Javvaji Keerthi sri sai, Aishwarya Vacha, Cherukuri Teja Sri, Jupudi Deva Tejaswi, Bonigala Manasa.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49163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467112"/>
            <a:ext cx="274832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spc="-36" kern="0" dirty="0">
                <a:solidFill>
                  <a:srgbClr val="2B2E3C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by Aishwarya Vacha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24038"/>
            <a:ext cx="63115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Brainstorming &amp; Ideation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281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9856" y="3213140"/>
            <a:ext cx="13096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80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1281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Problem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61854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Tourists need dynamic, AI-powered landmark descriptions.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1281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38554" y="3213140"/>
            <a:ext cx="17692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80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1281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Solution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61854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an app using Gemini AI for comprehensive descriptions.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1892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43067" y="5274231"/>
            <a:ext cx="18442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80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Target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67963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Tourists, travel enthusiasts, educators, and those with accessibility needs.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Requirement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Technical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backend. HTML, CSS frontend. UI, API calls.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Functional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descriptions, recommendations, map integration, information retrieval.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Accuracy, privacy, accessibility, multimodality.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490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Project Design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User Input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31517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 enters query.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Backend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Processes request.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Display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03694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Displays output.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8142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Project Planning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30366"/>
            <a:ext cx="7556421" cy="3417808"/>
          </a:xfrm>
          <a:prstGeom prst="roundRect">
            <a:avLst>
              <a:gd name="adj" fmla="val 278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937986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862" y="3081695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Task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403908" y="3081695"/>
            <a:ext cx="142398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Team Member(s)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89143" y="3081695"/>
            <a:ext cx="142398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Day 1 (Morning)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2174379" y="3081695"/>
            <a:ext cx="14277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Day 1 (Afternoon)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7810" y="3951208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514862" y="4094917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UI/UX Design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8403908" y="4094917"/>
            <a:ext cx="142398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Member 1, Member 2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143" y="4094917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Wireframe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2174379" y="4094917"/>
            <a:ext cx="14277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Design Finalization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287810" y="4964430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514862" y="5108138"/>
            <a:ext cx="14277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Backend Development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8403908" y="5108138"/>
            <a:ext cx="142398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Member 3, Member 4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10289143" y="5108138"/>
            <a:ext cx="142398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API &amp; Database Setup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2174379" y="5108138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Retrieval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843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Project Development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23327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60270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Technology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517481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Python, UI, API Calls.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04" y="523327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60270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Process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517481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SDK install, UI design.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738" y="523327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60270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517481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User-friendly interface, data security.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889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Functional &amp; Performance Testing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7661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611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Website Launch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4101465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Launches without crashes.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37661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611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User Input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41014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Accepts input, processes request.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88518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5229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AI Fetching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01337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Fetches AI description.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455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Final Submission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9452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Project Report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23672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 Video (3-5 Minutes)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67891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GitHub/Code Repository Link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12111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Presentation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2025-02-12T08:51:04Z</dcterms:created>
  <dcterms:modified xsi:type="dcterms:W3CDTF">2025-02-12T08:51:04Z</dcterms:modified>
</cp:coreProperties>
</file>